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2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" y="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856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274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0188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041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138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485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637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8268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8343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977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55717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90759-853E-443E-A1A0-762CE875EB6D}" type="datetimeFigureOut">
              <a:rPr lang="it-IT" smtClean="0"/>
              <a:t>13/02/2018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0DFE1-E92F-4F53-AB11-223642E550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790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430049" y="2467627"/>
            <a:ext cx="86304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BISCOTTI A GOGO’ PER LA BANCARELLA «COTTI CON AMORE»</a:t>
            </a:r>
          </a:p>
          <a:p>
            <a:endParaRPr lang="it-IT" sz="20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  <a:p>
            <a:pPr algn="ctr"/>
            <a:r>
              <a:rPr lang="it-IT" sz="2000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COMITATO GENITORI SCUOLA SALICETO PANARO</a:t>
            </a:r>
          </a:p>
          <a:p>
            <a:pPr algn="ctr"/>
            <a:endParaRPr lang="it-IT" sz="20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  <a:p>
            <a:pPr algn="ctr"/>
            <a:r>
              <a:rPr lang="it-IT" sz="2000" dirty="0" smtClean="0">
                <a:solidFill>
                  <a:srgbClr val="FF0000"/>
                </a:solidFill>
                <a:latin typeface="Century Schoolbook" panose="02040604050505020304" pitchFamily="18" charset="0"/>
              </a:rPr>
              <a:t>10 febbraio 2018</a:t>
            </a:r>
            <a:endParaRPr lang="it-IT" sz="2000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5" name="Cuore 4"/>
          <p:cNvSpPr/>
          <p:nvPr/>
        </p:nvSpPr>
        <p:spPr>
          <a:xfrm>
            <a:off x="1189973" y="1102290"/>
            <a:ext cx="1240076" cy="111481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uore 5"/>
          <p:cNvSpPr/>
          <p:nvPr/>
        </p:nvSpPr>
        <p:spPr>
          <a:xfrm>
            <a:off x="5626275" y="4862185"/>
            <a:ext cx="1240076" cy="111481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uore 6"/>
          <p:cNvSpPr/>
          <p:nvPr/>
        </p:nvSpPr>
        <p:spPr>
          <a:xfrm>
            <a:off x="10250466" y="768262"/>
            <a:ext cx="1240076" cy="111481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77060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17" y="778139"/>
            <a:ext cx="3802493" cy="506999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62" y="478629"/>
            <a:ext cx="3086100" cy="41148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66" y="3207471"/>
            <a:ext cx="4205634" cy="315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52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60" y="1147482"/>
            <a:ext cx="6394824" cy="479611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929" y="1749238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2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050" y="500364"/>
            <a:ext cx="2143125" cy="3810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905"/>
            <a:ext cx="2857500" cy="3810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059" y="1892904"/>
            <a:ext cx="2857500" cy="3810000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406" y="2405364"/>
            <a:ext cx="285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313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06" y="781157"/>
            <a:ext cx="2857500" cy="3810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475" y="607448"/>
            <a:ext cx="3423957" cy="608703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202" y="1226320"/>
            <a:ext cx="4521627" cy="484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6393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3501" y="2594669"/>
            <a:ext cx="4064000" cy="3048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25" y="951498"/>
            <a:ext cx="4504267" cy="33782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357" y="3691954"/>
            <a:ext cx="3478702" cy="2609027"/>
          </a:xfrm>
          <a:prstGeom prst="rect">
            <a:avLst/>
          </a:prstGeom>
        </p:spPr>
      </p:pic>
      <p:sp>
        <p:nvSpPr>
          <p:cNvPr id="2" name="Cuore 1"/>
          <p:cNvSpPr/>
          <p:nvPr/>
        </p:nvSpPr>
        <p:spPr>
          <a:xfrm>
            <a:off x="5273458" y="5311036"/>
            <a:ext cx="1252602" cy="105218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uore 5"/>
          <p:cNvSpPr/>
          <p:nvPr/>
        </p:nvSpPr>
        <p:spPr>
          <a:xfrm>
            <a:off x="9468407" y="1242165"/>
            <a:ext cx="1252602" cy="105218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uore 7"/>
          <p:cNvSpPr/>
          <p:nvPr/>
        </p:nvSpPr>
        <p:spPr>
          <a:xfrm>
            <a:off x="924322" y="540707"/>
            <a:ext cx="1252602" cy="1052186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3298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20</Words>
  <Application>Microsoft Office PowerPoint</Application>
  <PresentationFormat>Widescreen</PresentationFormat>
  <Paragraphs>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Schoolbook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ufficio</dc:creator>
  <cp:lastModifiedBy>ufficio</cp:lastModifiedBy>
  <cp:revision>8</cp:revision>
  <cp:lastPrinted>2018-02-13T08:57:01Z</cp:lastPrinted>
  <dcterms:created xsi:type="dcterms:W3CDTF">2018-02-13T07:45:24Z</dcterms:created>
  <dcterms:modified xsi:type="dcterms:W3CDTF">2018-02-13T09:00:07Z</dcterms:modified>
</cp:coreProperties>
</file>